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57" r:id="rId7"/>
    <p:sldId id="258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291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7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71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63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5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766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53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72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0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DD900A-A46A-4A7A-9CF5-12A70B243181}" type="datetimeFigureOut">
              <a:rPr lang="sv-SE" smtClean="0"/>
              <a:t>2020-03-10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9E9669-C968-45EB-8E26-513EAA5BA1DD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5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maria.eklind@hemslojde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4972D4-80D1-4679-9517-F78F81BD2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9800" y="4711700"/>
            <a:ext cx="4406900" cy="1952777"/>
          </a:xfrm>
        </p:spPr>
        <p:txBody>
          <a:bodyPr/>
          <a:lstStyle/>
          <a:p>
            <a:r>
              <a:rPr lang="sv-SE" dirty="0"/>
              <a:t>Barn och unga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B0B5DF7-9A37-42F2-A93B-C11BFA19A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Stärka barn-och ungdomsverksamheten</a:t>
            </a:r>
          </a:p>
        </p:txBody>
      </p:sp>
    </p:spTree>
    <p:extLst>
      <p:ext uri="{BB962C8B-B14F-4D97-AF65-F5344CB8AC3E}">
        <p14:creationId xmlns:p14="http://schemas.microsoft.com/office/powerpoint/2010/main" val="231121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711DB-F2F3-4987-A939-2AF2943D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Nätverk för barn och unga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8866F6-DDDB-4673-A333-33BF9E095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uppbyggnad</a:t>
            </a:r>
          </a:p>
          <a:p>
            <a:r>
              <a:rPr lang="sv-SE" dirty="0"/>
              <a:t>Har haft två träffar</a:t>
            </a:r>
          </a:p>
          <a:p>
            <a:pPr lvl="1"/>
            <a:r>
              <a:rPr lang="sv-SE" dirty="0"/>
              <a:t>Digitalisering</a:t>
            </a:r>
          </a:p>
          <a:p>
            <a:pPr lvl="1"/>
            <a:r>
              <a:rPr lang="sv-SE" dirty="0"/>
              <a:t>Konferens</a:t>
            </a:r>
          </a:p>
          <a:p>
            <a:pPr lvl="1"/>
            <a:r>
              <a:rPr lang="sv-SE" dirty="0"/>
              <a:t>Praktiska exempel</a:t>
            </a:r>
          </a:p>
          <a:p>
            <a:pPr lvl="1"/>
            <a:endParaRPr lang="sv-SE" dirty="0"/>
          </a:p>
        </p:txBody>
      </p:sp>
      <p:pic>
        <p:nvPicPr>
          <p:cNvPr id="5" name="Bild 4" descr="Anslutningar">
            <a:extLst>
              <a:ext uri="{FF2B5EF4-FFF2-40B4-BE49-F238E27FC236}">
                <a16:creationId xmlns:a16="http://schemas.microsoft.com/office/drawing/2014/main" id="{E8144C88-DD3C-45BA-89B1-1A45C9EB8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1100" y="2084832"/>
            <a:ext cx="3416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95B98C-6A27-417F-B237-C1949F29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4461"/>
          </a:xfrm>
        </p:spPr>
        <p:txBody>
          <a:bodyPr>
            <a:normAutofit/>
          </a:bodyPr>
          <a:lstStyle/>
          <a:p>
            <a:r>
              <a:rPr lang="sv-SE" dirty="0"/>
              <a:t>Kartläggning av barn- och ungdomsverksamheten i landet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52FC46-8724-4A60-803F-C201C81F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919"/>
            <a:ext cx="10515600" cy="3677044"/>
          </a:xfrm>
        </p:spPr>
        <p:txBody>
          <a:bodyPr/>
          <a:lstStyle/>
          <a:p>
            <a:r>
              <a:rPr lang="sv-SE" dirty="0"/>
              <a:t>Hur ser er barn- och ungdomsverksamhet ut? </a:t>
            </a:r>
          </a:p>
          <a:p>
            <a:pPr lvl="1"/>
            <a:r>
              <a:rPr lang="sv-SE" dirty="0"/>
              <a:t>Har ni slöjdklubbar?</a:t>
            </a:r>
          </a:p>
          <a:p>
            <a:pPr lvl="1"/>
            <a:r>
              <a:rPr lang="sv-SE" dirty="0"/>
              <a:t>Finns det någon verksamhet för äldre ungdomar?</a:t>
            </a:r>
          </a:p>
          <a:p>
            <a:pPr lvl="1"/>
            <a:r>
              <a:rPr lang="sv-SE" dirty="0"/>
              <a:t>Samverkan med andra aktörer tex andra föreningar?</a:t>
            </a:r>
          </a:p>
          <a:p>
            <a:pPr lvl="1"/>
            <a:r>
              <a:rPr lang="sv-SE" dirty="0"/>
              <a:t>Finns det slöjd i kulturskolan?</a:t>
            </a:r>
          </a:p>
          <a:p>
            <a:pPr lvl="1"/>
            <a:r>
              <a:rPr lang="sv-SE" dirty="0"/>
              <a:t>Andra verksamheter som håller på med slöjd?</a:t>
            </a:r>
          </a:p>
          <a:p>
            <a:r>
              <a:rPr lang="sv-SE" dirty="0"/>
              <a:t>Dina erfarenheter </a:t>
            </a:r>
          </a:p>
          <a:p>
            <a:pPr lvl="1"/>
            <a:r>
              <a:rPr lang="sv-SE" dirty="0"/>
              <a:t>Vad har funkat?</a:t>
            </a:r>
          </a:p>
          <a:p>
            <a:pPr lvl="1"/>
            <a:r>
              <a:rPr lang="sv-SE" dirty="0"/>
              <a:t>Vad har inte funkat?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F4EC1F-2BA9-4C53-96E1-63D3FA91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04" y="2359586"/>
            <a:ext cx="2671396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4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874B55-2B00-4D0E-A95B-9A35A666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872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sv-SE" dirty="0"/>
              <a:t>Utveckla samarbeten och mötesplatser med pedagoger inom olika områden.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E77AB0-5543-4AD5-8AC4-CAE50C45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419"/>
            <a:ext cx="6896100" cy="3601543"/>
          </a:xfrm>
        </p:spPr>
        <p:txBody>
          <a:bodyPr/>
          <a:lstStyle/>
          <a:p>
            <a:r>
              <a:rPr lang="sv-SE" dirty="0"/>
              <a:t>Mötesplats/mässa för pedagoger möjlighet att bygga vidare på </a:t>
            </a:r>
            <a:r>
              <a:rPr lang="sv-SE" dirty="0" err="1"/>
              <a:t>Handmade</a:t>
            </a:r>
            <a:r>
              <a:rPr lang="sv-SE" dirty="0"/>
              <a:t> </a:t>
            </a:r>
            <a:r>
              <a:rPr lang="sv-SE" dirty="0" err="1"/>
              <a:t>Issues</a:t>
            </a:r>
            <a:endParaRPr lang="sv-SE" dirty="0"/>
          </a:p>
          <a:p>
            <a:endParaRPr lang="sv-SE" dirty="0"/>
          </a:p>
          <a:p>
            <a:r>
              <a:rPr lang="sv-SE" dirty="0"/>
              <a:t>Vad har ni för erfarenheter av samverkan med skolan/kulturskolan?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E0E9E2-6268-4EB3-A8B0-73E4CBD1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4" y="1879600"/>
            <a:ext cx="3134692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F06904-6CA7-43FF-9B9E-1D577135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459"/>
            <a:ext cx="10515600" cy="809334"/>
          </a:xfrm>
        </p:spPr>
        <p:txBody>
          <a:bodyPr>
            <a:normAutofit fontScale="90000"/>
          </a:bodyPr>
          <a:lstStyle/>
          <a:p>
            <a:r>
              <a:rPr lang="sv-SE" dirty="0"/>
              <a:t>Etablera samarbete med forskningen relaterat till ”handens arbete”</a:t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4EE2A71-0B01-416E-9125-555DCB154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892" y="5171669"/>
            <a:ext cx="6099495" cy="168633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FC223C5-F250-412A-A10C-56906CCB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91" y="1528864"/>
            <a:ext cx="3131749" cy="35191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BAA156F-AE7B-4D0C-9B85-AC217217C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64359"/>
            <a:ext cx="3165865" cy="32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0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D831D-186D-4523-8BCE-AE5E1E5C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Young </a:t>
            </a:r>
            <a:r>
              <a:rPr lang="sv-SE" dirty="0" err="1"/>
              <a:t>craft</a:t>
            </a:r>
            <a:br>
              <a:rPr lang="sv-SE" dirty="0"/>
            </a:br>
            <a:r>
              <a:rPr lang="sv-SE" dirty="0"/>
              <a:t>1-5 juli 2020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5A771AC-9A23-48E9-B44E-427EA00B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60" y="306018"/>
            <a:ext cx="6292226" cy="328447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0DDB4B5-98BF-48AF-B377-0D82D44F1046}"/>
              </a:ext>
            </a:extLst>
          </p:cNvPr>
          <p:cNvSpPr txBox="1"/>
          <p:nvPr/>
        </p:nvSpPr>
        <p:spPr>
          <a:xfrm>
            <a:off x="441062" y="2143271"/>
            <a:ext cx="4765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Danmark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Åtta deltagare/land + Ledare och medhjälpare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Finns det tankar om hur detta skulle kunna fungera i framtiden?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238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4BF0F4-E667-4BE1-B33E-435DD77B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Tack för att du bidrar med dina erfarenheter!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6F4749-DCB7-4FF8-9B43-8C07FE925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426" y="2286000"/>
            <a:ext cx="7715775" cy="4023360"/>
          </a:xfrm>
        </p:spPr>
        <p:txBody>
          <a:bodyPr/>
          <a:lstStyle/>
          <a:p>
            <a:r>
              <a:rPr lang="sv-SE" dirty="0">
                <a:hlinkClick r:id="rId2"/>
              </a:rPr>
              <a:t>maria.eklind@hemslojden.org</a:t>
            </a:r>
            <a:endParaRPr lang="sv-SE" dirty="0"/>
          </a:p>
          <a:p>
            <a:r>
              <a:rPr lang="sv-SE" dirty="0"/>
              <a:t>Tel. 0702 84 95 55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CB4C8CA-A712-45C9-8E4C-8088E53B8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162175"/>
            <a:ext cx="2004298" cy="26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2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CB9E708FEC874B8011A0B18F2042C3" ma:contentTypeVersion="8" ma:contentTypeDescription="Skapa ett nytt dokument." ma:contentTypeScope="" ma:versionID="ad59aa3641b990120dd56908317eef91">
  <xsd:schema xmlns:xsd="http://www.w3.org/2001/XMLSchema" xmlns:xs="http://www.w3.org/2001/XMLSchema" xmlns:p="http://schemas.microsoft.com/office/2006/metadata/properties" xmlns:ns3="fdf876b4-5e60-4d07-836a-8ae869fc3d5c" xmlns:ns4="25fcec69-9496-408c-a582-feef346561f9" targetNamespace="http://schemas.microsoft.com/office/2006/metadata/properties" ma:root="true" ma:fieldsID="b6be33b705216983acee3497795d63fb" ns3:_="" ns4:_="">
    <xsd:import namespace="fdf876b4-5e60-4d07-836a-8ae869fc3d5c"/>
    <xsd:import namespace="25fcec69-9496-408c-a582-feef346561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876b4-5e60-4d07-836a-8ae869fc3d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cec69-9496-408c-a582-feef34656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F7A640-BCA4-4953-A06F-6FDCFC49F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f876b4-5e60-4d07-836a-8ae869fc3d5c"/>
    <ds:schemaRef ds:uri="25fcec69-9496-408c-a582-feef34656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2D09D5-72BB-4406-95D1-3D2B4E0119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1FB74-669D-4470-BBEC-6D5ADFF9728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5fcec69-9496-408c-a582-feef346561f9"/>
    <ds:schemaRef ds:uri="fdf876b4-5e60-4d07-836a-8ae869fc3d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</TotalTime>
  <Words>176</Words>
  <Application>Microsoft Office PowerPoint</Application>
  <PresentationFormat>Bredbild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Integral</vt:lpstr>
      <vt:lpstr>Barn och unga</vt:lpstr>
      <vt:lpstr>Nätverk för barn och unga</vt:lpstr>
      <vt:lpstr>Kartläggning av barn- och ungdomsverksamheten i landet</vt:lpstr>
      <vt:lpstr>Utveckla samarbeten och mötesplatser med pedagoger inom olika områden. </vt:lpstr>
      <vt:lpstr>Etablera samarbete med forskningen relaterat till ”handens arbete” </vt:lpstr>
      <vt:lpstr>Young craft 1-5 juli 2020</vt:lpstr>
      <vt:lpstr>Tack för att du bidrar med dina erfarenheter!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 och unga</dc:title>
  <dc:creator>Maria Eklind</dc:creator>
  <cp:lastModifiedBy>Agneta Carlson</cp:lastModifiedBy>
  <cp:revision>13</cp:revision>
  <dcterms:created xsi:type="dcterms:W3CDTF">2020-03-04T20:58:39Z</dcterms:created>
  <dcterms:modified xsi:type="dcterms:W3CDTF">2020-03-10T07:37:30Z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0x01010057CB9E708FEC874B8011A0B18F2042C3</vt:lpwstr>
  </property>
</Properties>
</file>